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9" d="100"/>
          <a:sy n="99" d="100"/>
        </p:scale>
        <p:origin x="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0EF2-BC99-4BFE-A259-F4ECB48C9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0070D-CE80-4C6E-9D1A-BFE42F2BE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BAC8D-FA66-464D-B000-000C177A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06C8F-696D-4302-AA00-9256E746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8E769-BA57-4228-8F26-D14FB63E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8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0E68D-CEF1-49E0-9E59-076968EA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302D8-873C-445D-A2E4-4A302B70C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9BF05-3334-41AA-BF85-5910919A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BB8A-AF1E-4CE3-AFFA-7209129F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C0608-1BD7-494E-97C3-31E558A3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7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F9717C-EF0B-41BC-821F-059C58D02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148D8-715B-45B3-BFFD-845C969AD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0A832-140A-49F4-A2D3-20162588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81014-C92B-4257-B365-297EFE0B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69730-2DD9-4240-9834-6D7E0863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C29C-0F52-4F42-B0E8-F188FD3E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D28C-0FF6-43DD-9427-0D4D28E6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BA49-7485-4C19-A960-6BBE36BC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48E14-25C4-4BED-ACBD-A9CA52E8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97229-800D-4414-961E-E39A54E86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9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914D-8F7D-48BA-8113-22824C48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74E69-3D12-434F-A050-3147248A1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26F9A-7A1A-4C21-8D03-DB7784CA7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4F15C-6935-4DC1-9B72-B66E6639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5D7BD-6AE3-4B18-AFBB-1B6CF049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73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B172-B8B4-4EA3-96BC-D22DE008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74FC1-D27D-43B1-BDC0-9141E5824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A1FE9-328F-422A-BE19-5A430D6CD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2474D-BF30-4B3E-9470-90A34882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1835D-2E7F-4CDE-B26F-D66DF37B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45AF4-2CC3-4532-BC22-0FBB0DB2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94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0C44-A2DD-4718-87A7-0163E894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1CE0F-AC58-4F7D-A29B-1A90D2D41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12609-F248-4B54-A870-AC9E6B583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3A865-13C1-4F84-A2B2-DEDBB800F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64440-93E6-4F8D-A6FB-0129ED37D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153EA2-1A0E-4434-AA3D-28409CBF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74F6D-AB9A-4A39-B641-A998855D4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14B519-6E13-490C-9380-E47D4A50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22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7E13-5630-4C55-A8C6-C13B89AF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3EA08-DDD2-4992-8FBF-6386A9B9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DCBAF-7742-4503-AA6C-D36E3B0C7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2A9D5-CDFA-4640-AD7C-269EB645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2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39717-4A8C-4755-B0C9-2CD08CA7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5E908-FFF9-4854-A875-DCD8C37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DA2EE-6F21-46BE-A33F-497B4BA1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9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5B5B-9732-4FA8-9CF8-C1B6E7F0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39277-4C17-40A3-829A-A5360172E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44448-E0D0-4748-A720-0EE095CD2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4ABAA-FCCB-4447-A0C7-5D609BD1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198AE-98F8-4E9D-A6F2-C3D85A0F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69E73-24BA-452F-A93E-EA13DA4A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5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E7A6-D510-4EB5-8B9A-74E7897B7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674E-52EA-41FB-ACF9-2C1076714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5BE6A-EC4D-4D24-AE94-44AE9BB6E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4F653-C694-4F80-AF0A-4CE133406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D0B16-8C4E-4024-8EB1-425162B5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6EC04-3D3D-468C-8BF7-506B487B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2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F13A2A-2F99-4E32-866E-CD699396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0F7F6-2AE8-4069-9654-322C058C3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76C6-E404-4BEC-911F-A76CE0D77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C329-4F0C-46FA-893E-61F52D40B1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E357F-AD62-4C6B-B6E8-8ECC1DBF7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09FB6-C868-4249-BA18-43663E2FA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6F6EA-5DC8-4DB7-8849-FF4FDCC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3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FA5DCD7-2DAE-4766-925C-08682DFE16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3392" y="6449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6FEB1-79DD-4FD7-95F4-E65155EC5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Traffic Sign Recognition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A Deep Learning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12282-81AD-4AA9-B5C8-134BCE1FD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Yi Lee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aka Kyle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1CCEF-64D9-4828-9DF2-7AB5491E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Outcome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AF1D-41F0-42E4-B309-8273AB50B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CNN Implementation</a:t>
            </a:r>
          </a:p>
          <a:p>
            <a:r>
              <a:rPr lang="en-US" sz="2200" dirty="0">
                <a:solidFill>
                  <a:schemeClr val="bg1"/>
                </a:solidFill>
              </a:rPr>
              <a:t>98% on validation data</a:t>
            </a:r>
          </a:p>
          <a:p>
            <a:r>
              <a:rPr lang="en-US" sz="2200" dirty="0">
                <a:solidFill>
                  <a:schemeClr val="bg1"/>
                </a:solidFill>
              </a:rPr>
              <a:t>94% on testing data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71EF6-0B9C-40E4-B7EF-F4B453D5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840" y="2523915"/>
            <a:ext cx="5286415" cy="374904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66194-EBB1-4366-82BA-6D56DDE24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2463" y="2527997"/>
            <a:ext cx="5205500" cy="3749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930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EF45-76A8-418B-AA69-C878C425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D31A6-9F36-4613-A538-4CDA8A291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Recognize only the ‘traffic sign’ image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2460F4-BBE0-434D-8FC8-878FDB259C82}"/>
              </a:ext>
            </a:extLst>
          </p:cNvPr>
          <p:cNvGrpSpPr/>
          <p:nvPr/>
        </p:nvGrpSpPr>
        <p:grpSpPr>
          <a:xfrm>
            <a:off x="5906861" y="2698742"/>
            <a:ext cx="2711691" cy="2292358"/>
            <a:chOff x="5222511" y="2163781"/>
            <a:chExt cx="3444421" cy="29117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7E9CDD-59DD-4A13-92E9-607AF78BC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2511" y="2163781"/>
              <a:ext cx="3444421" cy="29117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C91297-C7D2-4C99-9A72-E124CCD8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378" y="2955849"/>
              <a:ext cx="1659845" cy="1780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454D97-C815-407A-943F-FAD9C24A4CD4}"/>
              </a:ext>
            </a:extLst>
          </p:cNvPr>
          <p:cNvGrpSpPr/>
          <p:nvPr/>
        </p:nvGrpSpPr>
        <p:grpSpPr>
          <a:xfrm>
            <a:off x="9054015" y="2698742"/>
            <a:ext cx="2621498" cy="2223415"/>
            <a:chOff x="8732839" y="2406846"/>
            <a:chExt cx="2925715" cy="28072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9923F3-C72E-40F1-956A-59C7946D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2839" y="2406846"/>
              <a:ext cx="2925715" cy="28072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803B31-C01C-440D-8C15-DCC811C95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917" y="3396369"/>
              <a:ext cx="1391557" cy="15327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F7AB3D-7234-488B-9028-C7131D5857CB}"/>
              </a:ext>
            </a:extLst>
          </p:cNvPr>
          <p:cNvGrpSpPr/>
          <p:nvPr/>
        </p:nvGrpSpPr>
        <p:grpSpPr>
          <a:xfrm>
            <a:off x="820875" y="2629799"/>
            <a:ext cx="2638286" cy="2361301"/>
            <a:chOff x="820875" y="2629799"/>
            <a:chExt cx="2638286" cy="23613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3F4671-8859-45A7-97B7-3F8EBEA0B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875" y="2629799"/>
              <a:ext cx="2638286" cy="23613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35919EE-7901-438B-828D-2D5C2CCC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430" y="3429000"/>
              <a:ext cx="1551154" cy="13615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DE88E4-D62F-441A-9061-CC700A5473FD}"/>
              </a:ext>
            </a:extLst>
          </p:cNvPr>
          <p:cNvGrpSpPr/>
          <p:nvPr/>
        </p:nvGrpSpPr>
        <p:grpSpPr>
          <a:xfrm>
            <a:off x="3576910" y="2629800"/>
            <a:ext cx="2214290" cy="2369560"/>
            <a:chOff x="3576910" y="2629800"/>
            <a:chExt cx="2214290" cy="23695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113A73-F51D-4409-BEE2-44AC05394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6910" y="2629800"/>
              <a:ext cx="2214290" cy="23695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74C030-942E-4B7F-AE4F-25ABC4DA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1662" y="3244110"/>
              <a:ext cx="1555890" cy="167804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007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87D9-224E-4781-BE9D-5F5C6497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B46CF-F2ED-45E3-BA63-975050B52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58312" cy="4420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Bad case example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668B9A-2F46-43D3-9C86-81B482DECE29}"/>
              </a:ext>
            </a:extLst>
          </p:cNvPr>
          <p:cNvGrpSpPr/>
          <p:nvPr/>
        </p:nvGrpSpPr>
        <p:grpSpPr>
          <a:xfrm>
            <a:off x="1047949" y="2402649"/>
            <a:ext cx="2891401" cy="4303915"/>
            <a:chOff x="1047949" y="2402649"/>
            <a:chExt cx="2891401" cy="4303915"/>
          </a:xfrm>
        </p:grpSpPr>
        <p:pic>
          <p:nvPicPr>
            <p:cNvPr id="10" name="Picture 9" descr="A person holding a stop sign&#10;&#10;Description automatically generated">
              <a:extLst>
                <a:ext uri="{FF2B5EF4-FFF2-40B4-BE49-F238E27FC236}">
                  <a16:creationId xmlns:a16="http://schemas.microsoft.com/office/drawing/2014/main" id="{6338906C-A9F6-4C52-B9A3-CB583D6DE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949" y="2402649"/>
              <a:ext cx="2891401" cy="1923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9977BF-B62B-4203-B79D-8CB625EE69EC}"/>
                </a:ext>
              </a:extLst>
            </p:cNvPr>
            <p:cNvSpPr txBox="1"/>
            <p:nvPr/>
          </p:nvSpPr>
          <p:spPr>
            <a:xfrm>
              <a:off x="1065602" y="4696846"/>
              <a:ext cx="2566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Speed limit (120 km/h)</a:t>
              </a:r>
            </a:p>
          </p:txBody>
        </p:sp>
        <p:pic>
          <p:nvPicPr>
            <p:cNvPr id="8" name="Picture 7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6831777-E47C-43CC-980C-67F60611A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735" y="5436723"/>
              <a:ext cx="1269841" cy="126984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D9591A-EBB2-4CE6-9951-86B315D5EC1E}"/>
              </a:ext>
            </a:extLst>
          </p:cNvPr>
          <p:cNvGrpSpPr/>
          <p:nvPr/>
        </p:nvGrpSpPr>
        <p:grpSpPr>
          <a:xfrm>
            <a:off x="4679062" y="2402649"/>
            <a:ext cx="2657183" cy="4330246"/>
            <a:chOff x="4679062" y="2402649"/>
            <a:chExt cx="2657183" cy="4330246"/>
          </a:xfrm>
        </p:grpSpPr>
        <p:pic>
          <p:nvPicPr>
            <p:cNvPr id="11" name="Picture 10" descr="A picture containing text, outdoor, sign&#10;&#10;Description automatically generated">
              <a:extLst>
                <a:ext uri="{FF2B5EF4-FFF2-40B4-BE49-F238E27FC236}">
                  <a16:creationId xmlns:a16="http://schemas.microsoft.com/office/drawing/2014/main" id="{309ED9C2-903B-4BF2-A14E-9342477B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062" y="2402649"/>
              <a:ext cx="2657183" cy="19567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F884C3-8CD9-41E5-9A9D-B9CB40406A49}"/>
                </a:ext>
              </a:extLst>
            </p:cNvPr>
            <p:cNvSpPr txBox="1"/>
            <p:nvPr/>
          </p:nvSpPr>
          <p:spPr>
            <a:xfrm>
              <a:off x="5769301" y="4741081"/>
              <a:ext cx="775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Yield</a:t>
              </a:r>
            </a:p>
          </p:txBody>
        </p:sp>
        <p:pic>
          <p:nvPicPr>
            <p:cNvPr id="16" name="Picture 1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63B944D-79E5-4A5E-A687-96B9E726F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106" y="5518413"/>
              <a:ext cx="1364587" cy="121448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817EFE-22F2-4DC9-9B79-4E2C47B4501D}"/>
              </a:ext>
            </a:extLst>
          </p:cNvPr>
          <p:cNvGrpSpPr/>
          <p:nvPr/>
        </p:nvGrpSpPr>
        <p:grpSpPr>
          <a:xfrm>
            <a:off x="8075957" y="2402649"/>
            <a:ext cx="2657183" cy="4265962"/>
            <a:chOff x="8075957" y="2402649"/>
            <a:chExt cx="2657183" cy="4265962"/>
          </a:xfrm>
        </p:grpSpPr>
        <p:pic>
          <p:nvPicPr>
            <p:cNvPr id="12" name="Picture 11" descr="A stop sign under a street sign&#10;&#10;Description automatically generated with medium confidence">
              <a:extLst>
                <a:ext uri="{FF2B5EF4-FFF2-40B4-BE49-F238E27FC236}">
                  <a16:creationId xmlns:a16="http://schemas.microsoft.com/office/drawing/2014/main" id="{06AE8462-34FF-451F-93F7-6BB19D9A3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957" y="2402649"/>
              <a:ext cx="2657183" cy="1923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C6FA6A-8F4B-4716-905C-1FF329999309}"/>
                </a:ext>
              </a:extLst>
            </p:cNvPr>
            <p:cNvSpPr txBox="1"/>
            <p:nvPr/>
          </p:nvSpPr>
          <p:spPr>
            <a:xfrm>
              <a:off x="8760505" y="4696846"/>
              <a:ext cx="1744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Priority Road</a:t>
              </a:r>
            </a:p>
          </p:txBody>
        </p:sp>
        <p:pic>
          <p:nvPicPr>
            <p:cNvPr id="18" name="Picture 17" descr="Logo&#10;&#10;Description automatically generated">
              <a:extLst>
                <a:ext uri="{FF2B5EF4-FFF2-40B4-BE49-F238E27FC236}">
                  <a16:creationId xmlns:a16="http://schemas.microsoft.com/office/drawing/2014/main" id="{7B456064-BA80-436F-B3A4-00E22A85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221" y="5454130"/>
              <a:ext cx="1380092" cy="1214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77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01BB7-FBD4-4CD7-B6C8-419B2F61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Solution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BDA9-2BC6-4C0D-8FD3-3B02ADCD0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Implementing another NN model to crop the image in advance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39482B-D82C-440C-8674-282590C6DF50}"/>
              </a:ext>
            </a:extLst>
          </p:cNvPr>
          <p:cNvGrpSpPr/>
          <p:nvPr/>
        </p:nvGrpSpPr>
        <p:grpSpPr>
          <a:xfrm>
            <a:off x="5110716" y="1157106"/>
            <a:ext cx="6596652" cy="4388339"/>
            <a:chOff x="2021468" y="2564053"/>
            <a:chExt cx="5246436" cy="3490125"/>
          </a:xfrm>
        </p:grpSpPr>
        <p:pic>
          <p:nvPicPr>
            <p:cNvPr id="4" name="Picture 3" descr="A person holding a stop sign&#10;&#10;Description automatically generated">
              <a:extLst>
                <a:ext uri="{FF2B5EF4-FFF2-40B4-BE49-F238E27FC236}">
                  <a16:creationId xmlns:a16="http://schemas.microsoft.com/office/drawing/2014/main" id="{8BDBEDEE-DCFC-4104-A0CC-AA0FEEC2A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1468" y="2564053"/>
              <a:ext cx="5246436" cy="3490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354B90-2C31-4363-9577-D868C3F73116}"/>
                </a:ext>
              </a:extLst>
            </p:cNvPr>
            <p:cNvSpPr/>
            <p:nvPr/>
          </p:nvSpPr>
          <p:spPr>
            <a:xfrm>
              <a:off x="2764944" y="3008376"/>
              <a:ext cx="1306680" cy="118525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317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60</Words>
  <Application>Microsoft Office PowerPoint</Application>
  <PresentationFormat>Widescreen</PresentationFormat>
  <Paragraphs>15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Traffic Sign Recognition A Deep Learning Project</vt:lpstr>
      <vt:lpstr>Outcome</vt:lpstr>
      <vt:lpstr>Weakness</vt:lpstr>
      <vt:lpstr>Weakness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 Recognition A Deep Learning Project</dc:title>
  <dc:creator>Lee, Yi</dc:creator>
  <cp:lastModifiedBy>Lee, Yi</cp:lastModifiedBy>
  <cp:revision>3</cp:revision>
  <dcterms:created xsi:type="dcterms:W3CDTF">2021-11-23T15:52:59Z</dcterms:created>
  <dcterms:modified xsi:type="dcterms:W3CDTF">2021-12-08T23:22:14Z</dcterms:modified>
</cp:coreProperties>
</file>